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128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22" name="Podnaslov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l-SI" smtClean="0"/>
              <a:t>Uredite slog podnaslova matrice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20" name="Ograda no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10" name="Ograda številke diapoz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  <p:sp>
        <p:nvSpPr>
          <p:cNvPr id="10" name="Pravokot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5" name="Ograda vsebine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  <p:sp>
        <p:nvSpPr>
          <p:cNvPr id="6" name="Pravokot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l-SI" smtClean="0"/>
              <a:t>Uredite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  <p:sp>
        <p:nvSpPr>
          <p:cNvPr id="8" name="Pravokot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  <p:sp>
        <p:nvSpPr>
          <p:cNvPr id="9" name="Diagram poteka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Diagram poteka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Krof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avokot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Ograda naslova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l-SI" smtClean="0"/>
              <a:t>Uredite slog naslova matrice</a:t>
            </a:r>
            <a:endParaRPr kumimoji="0" lang="en-US"/>
          </a:p>
        </p:txBody>
      </p:sp>
      <p:sp>
        <p:nvSpPr>
          <p:cNvPr id="9" name="Ograda besedila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l-SI" smtClean="0"/>
              <a:t>Uredite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24" name="Ograda datum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2BCE998-0C36-4CED-91C3-D28650AC7F75}" type="datetimeFigureOut">
              <a:rPr lang="sl-SI" smtClean="0"/>
              <a:t>22.9.2015</a:t>
            </a:fld>
            <a:endParaRPr lang="sl-SI"/>
          </a:p>
        </p:txBody>
      </p:sp>
      <p:sp>
        <p:nvSpPr>
          <p:cNvPr id="10" name="Ograda no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l-SI"/>
          </a:p>
        </p:txBody>
      </p:sp>
      <p:sp>
        <p:nvSpPr>
          <p:cNvPr id="22" name="Ograda številke diapozitiv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E5D56B6-EACE-4940-A70A-08A98109EBEB}" type="slidenum">
              <a:rPr lang="sl-SI" smtClean="0"/>
              <a:t>‹#›</a:t>
            </a:fld>
            <a:endParaRPr lang="sl-SI"/>
          </a:p>
        </p:txBody>
      </p:sp>
      <p:sp>
        <p:nvSpPr>
          <p:cNvPr id="15" name="Pravokot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hyperlink" Target="http://www.rrc-kp.si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305440"/>
            <a:ext cx="1800200" cy="36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C:\Users\vlastas\Desktop\slo\si_hr_logo_multilingual_sl\4C\OP_SI-HR_multil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890" y="6305440"/>
            <a:ext cx="1385978" cy="4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 descr="RRC SA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210782"/>
            <a:ext cx="611560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Slika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170" y="404664"/>
            <a:ext cx="2532864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oljeZBesedilom 3"/>
          <p:cNvSpPr txBox="1"/>
          <p:nvPr/>
        </p:nvSpPr>
        <p:spPr>
          <a:xfrm>
            <a:off x="1619672" y="1844824"/>
            <a:ext cx="446249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000" dirty="0" smtClean="0"/>
              <a:t>SESTANEK PROJEKTNE SKUPINE PUT-UP ISTRE </a:t>
            </a:r>
          </a:p>
          <a:p>
            <a:endParaRPr lang="sl-SI" dirty="0"/>
          </a:p>
          <a:p>
            <a:endParaRPr lang="sl-SI" dirty="0" smtClean="0"/>
          </a:p>
          <a:p>
            <a:r>
              <a:rPr lang="sl-SI" dirty="0" smtClean="0"/>
              <a:t>	        Tina Primožič</a:t>
            </a:r>
          </a:p>
          <a:p>
            <a:endParaRPr lang="sl-SI" dirty="0"/>
          </a:p>
          <a:p>
            <a:pPr algn="ctr"/>
            <a:r>
              <a:rPr lang="sl-SI" dirty="0" smtClean="0"/>
              <a:t>Ljubljana, 25.9.2015</a:t>
            </a:r>
            <a:endParaRPr lang="sl-SI" dirty="0"/>
          </a:p>
        </p:txBody>
      </p:sp>
      <p:pic>
        <p:nvPicPr>
          <p:cNvPr id="7" name="Slika 6" descr="C:\Users\vlastas\Desktop\slo\si-hr_public_multilingual_sl\4C_RGB\OP_SI-HR_INVESTING_multiling_RGB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312432"/>
            <a:ext cx="3472508" cy="359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876" y="6279045"/>
            <a:ext cx="1800200" cy="36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vlastas\Desktop\slo\si_hr_logo_multilingual_sl\4C\OP_SI-HR_multil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42" y="6279045"/>
            <a:ext cx="1385978" cy="4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 descr="RRC SA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676" y="6184387"/>
            <a:ext cx="611560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Slika 10" descr="C:\Users\vlastas\Desktop\slo\si-hr_public_multilingual_sl\4C_RGB\OP_SI-HR_INVESTING_multiling_RGB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68" y="6286037"/>
            <a:ext cx="3472508" cy="359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329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DS1 Vodenje in koordinacija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l-SI" dirty="0" smtClean="0"/>
              <a:t>Podpis pogodbe o financiranju in partnerstvu</a:t>
            </a:r>
          </a:p>
          <a:p>
            <a:r>
              <a:rPr lang="sl-SI" dirty="0" smtClean="0"/>
              <a:t>Udeležba na </a:t>
            </a:r>
            <a:r>
              <a:rPr lang="sl-SI" dirty="0" err="1" smtClean="0"/>
              <a:t>kick</a:t>
            </a:r>
            <a:r>
              <a:rPr lang="sl-SI" dirty="0" smtClean="0"/>
              <a:t>-</a:t>
            </a:r>
            <a:r>
              <a:rPr lang="sl-SI" dirty="0" err="1" smtClean="0"/>
              <a:t>off</a:t>
            </a:r>
            <a:r>
              <a:rPr lang="sl-SI" dirty="0" smtClean="0"/>
              <a:t> sestanku v Buzetu</a:t>
            </a:r>
          </a:p>
          <a:p>
            <a:r>
              <a:rPr lang="sl-SI" dirty="0" smtClean="0"/>
              <a:t>Udeležba na sestanku tehničnega in upravnega odbora v Puli  </a:t>
            </a:r>
          </a:p>
          <a:p>
            <a:r>
              <a:rPr lang="sl-SI" dirty="0" smtClean="0"/>
              <a:t>Aktivnosti v povezavi v vodenjem in koordinacijo projekta</a:t>
            </a:r>
          </a:p>
          <a:p>
            <a:r>
              <a:rPr lang="sl-SI" dirty="0" smtClean="0"/>
              <a:t>Izdelava finančnega poročila in poročila o izvedenih aktivnosti za 1-stopenjsko kontrolo</a:t>
            </a:r>
          </a:p>
          <a:p>
            <a:endParaRPr lang="sl-SI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876" y="6279045"/>
            <a:ext cx="1800200" cy="36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vlastas\Desktop\slo\si_hr_logo_multilingual_sl\4C\OP_SI-HR_multil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42" y="6279045"/>
            <a:ext cx="1385978" cy="4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RRC SA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676" y="6184387"/>
            <a:ext cx="611560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6" descr="C:\Users\vlastas\Desktop\slo\si-hr_public_multilingual_sl\4C_RGB\OP_SI-HR_INVESTING_multiling_RGB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68" y="6286037"/>
            <a:ext cx="3472508" cy="359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lika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093" y="116632"/>
            <a:ext cx="1266432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29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016712" cy="1426170"/>
          </a:xfrm>
        </p:spPr>
        <p:txBody>
          <a:bodyPr>
            <a:noAutofit/>
          </a:bodyPr>
          <a:lstStyle/>
          <a:p>
            <a:r>
              <a:rPr lang="sl-SI" sz="3000" dirty="0" smtClean="0"/>
              <a:t>DS 2 Vzpostavitev skupne razvojne vizije in koncepta Istre na vsebinsko zaključenih področjih </a:t>
            </a:r>
            <a:endParaRPr lang="sl-SI" sz="30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475656" y="1988840"/>
            <a:ext cx="6768752" cy="4259560"/>
          </a:xfrm>
        </p:spPr>
        <p:txBody>
          <a:bodyPr>
            <a:normAutofit/>
          </a:bodyPr>
          <a:lstStyle/>
          <a:p>
            <a:r>
              <a:rPr lang="sl-SI" dirty="0" smtClean="0"/>
              <a:t>Izvedba sestankov v Kopru (2.6. in tri 21.9.) – pregled planskih dokumentov na območju Slovenske Istre; pregled obstoječih prostorskih vsebin (turizem, promet in gospodarstvo - gospodarske cone</a:t>
            </a:r>
          </a:p>
          <a:p>
            <a:r>
              <a:rPr lang="sl-SI" dirty="0" smtClean="0"/>
              <a:t>Udeležba na sestanku v Ljubljani </a:t>
            </a:r>
          </a:p>
          <a:p>
            <a:pPr marL="82296" indent="0">
              <a:buNone/>
            </a:pPr>
            <a:endParaRPr lang="sl-SI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876" y="6279045"/>
            <a:ext cx="1800200" cy="36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vlastas\Desktop\slo\si_hr_logo_multilingual_sl\4C\OP_SI-HR_multil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42" y="6279045"/>
            <a:ext cx="1385978" cy="4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RRC SA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676" y="6184387"/>
            <a:ext cx="611560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6" descr="C:\Users\vlastas\Desktop\slo\si-hr_public_multilingual_sl\4C_RGB\OP_SI-HR_INVESTING_multiling_RGB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68" y="6286037"/>
            <a:ext cx="3472508" cy="359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lika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602" y="68881"/>
            <a:ext cx="1324148" cy="75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6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86210"/>
          </a:xfrm>
        </p:spPr>
        <p:txBody>
          <a:bodyPr>
            <a:noAutofit/>
          </a:bodyPr>
          <a:lstStyle/>
          <a:p>
            <a:r>
              <a:rPr lang="sl-SI" sz="3000" dirty="0" smtClean="0"/>
              <a:t>DS 4 Podprto skupno načrtovanje razvoja skozi promocijo skupnega načrtovanja na lokalni ravni in med razvojnimi partnerji</a:t>
            </a:r>
            <a:endParaRPr lang="sl-SI" sz="30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435608" y="2132856"/>
            <a:ext cx="6736792" cy="4115544"/>
          </a:xfrm>
        </p:spPr>
        <p:txBody>
          <a:bodyPr/>
          <a:lstStyle/>
          <a:p>
            <a:r>
              <a:rPr lang="sl-SI" dirty="0" smtClean="0"/>
              <a:t>Udeležba na tiskovni konferenci</a:t>
            </a:r>
          </a:p>
          <a:p>
            <a:r>
              <a:rPr lang="sl-SI" dirty="0" smtClean="0"/>
              <a:t>Izdelava logotipa projekta </a:t>
            </a:r>
          </a:p>
          <a:p>
            <a:r>
              <a:rPr lang="sl-SI" dirty="0" smtClean="0"/>
              <a:t>Priprava vsebin za </a:t>
            </a:r>
          </a:p>
          <a:p>
            <a:pPr marL="82296" indent="0">
              <a:buNone/>
            </a:pPr>
            <a:r>
              <a:rPr lang="sl-SI" dirty="0"/>
              <a:t> </a:t>
            </a:r>
            <a:r>
              <a:rPr lang="sl-SI" dirty="0" smtClean="0"/>
              <a:t>  objavo na spletni strani (RRC) </a:t>
            </a:r>
          </a:p>
          <a:p>
            <a:pPr marL="82296" indent="0">
              <a:buNone/>
            </a:pPr>
            <a:endParaRPr lang="sl-SI" dirty="0"/>
          </a:p>
        </p:txBody>
      </p:sp>
      <p:pic>
        <p:nvPicPr>
          <p:cNvPr id="5" name="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81128"/>
            <a:ext cx="2532864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876" y="6279045"/>
            <a:ext cx="1800200" cy="36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vlastas\Desktop\slo\si_hr_logo_multilingual_sl\4C\OP_SI-HR_multili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42" y="6279045"/>
            <a:ext cx="1385978" cy="4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RRC SA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676" y="6184387"/>
            <a:ext cx="611560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Slika 8" descr="C:\Users\vlastas\Desktop\slo\si-hr_public_multilingual_sl\4C_RGB\OP_SI-HR_INVESTING_multiling_RGB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68" y="6286037"/>
            <a:ext cx="3472508" cy="359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582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Dosedanja poraba sredstev 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435608" y="1772816"/>
            <a:ext cx="7312856" cy="4475584"/>
          </a:xfrm>
        </p:spPr>
        <p:txBody>
          <a:bodyPr/>
          <a:lstStyle/>
          <a:p>
            <a:r>
              <a:rPr lang="sl-SI" dirty="0" smtClean="0"/>
              <a:t>Izdatki za osebje in administrativni izdatki</a:t>
            </a:r>
          </a:p>
          <a:p>
            <a:r>
              <a:rPr lang="sl-SI" dirty="0" smtClean="0"/>
              <a:t>Izdatki za potovanja</a:t>
            </a:r>
          </a:p>
          <a:p>
            <a:r>
              <a:rPr lang="sl-SI" dirty="0" smtClean="0"/>
              <a:t>Izdatki za zunanjega izvajalca (priprava logotipa)</a:t>
            </a:r>
          </a:p>
          <a:p>
            <a:r>
              <a:rPr lang="sl-SI" dirty="0" smtClean="0"/>
              <a:t>Zaprošeni izdatki 1. obdobja poročanja (2.2. – 31.7.2015) in 1. finančnega poročila 3.992,00 €</a:t>
            </a:r>
          </a:p>
          <a:p>
            <a:endParaRPr lang="sl-SI" dirty="0" smtClean="0"/>
          </a:p>
          <a:p>
            <a:pPr marL="82296" indent="0">
              <a:buNone/>
            </a:pPr>
            <a:endParaRPr lang="sl-SI" dirty="0" smtClean="0"/>
          </a:p>
          <a:p>
            <a:endParaRPr lang="sl-SI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876" y="6279045"/>
            <a:ext cx="1800200" cy="36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vlastas\Desktop\slo\si_hr_logo_multilingual_sl\4C\OP_SI-HR_multil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42" y="6279045"/>
            <a:ext cx="1385978" cy="4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RRC SA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676" y="6184387"/>
            <a:ext cx="611560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6" descr="C:\Users\vlastas\Desktop\slo\si-hr_public_multilingual_sl\4C_RGB\OP_SI-HR_INVESTING_multiling_RGB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68" y="6286037"/>
            <a:ext cx="3472508" cy="359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lika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602" y="68881"/>
            <a:ext cx="1324148" cy="75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43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088720" cy="1143000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Predvidene aktivnosti do konca leta 2015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435608" y="1844824"/>
            <a:ext cx="7024824" cy="4403576"/>
          </a:xfrm>
        </p:spPr>
        <p:txBody>
          <a:bodyPr/>
          <a:lstStyle/>
          <a:p>
            <a:r>
              <a:rPr lang="sl-SI" dirty="0" smtClean="0"/>
              <a:t>Aktivnosti v povezavi z vodenjem in koordinacijo (DS 1)</a:t>
            </a:r>
          </a:p>
          <a:p>
            <a:r>
              <a:rPr lang="sl-SI" dirty="0" smtClean="0"/>
              <a:t>Udeležba na sestankih v okviru različnih delovnih sklopov</a:t>
            </a:r>
          </a:p>
          <a:p>
            <a:r>
              <a:rPr lang="sl-SI" dirty="0" smtClean="0"/>
              <a:t>Podpora posameznim aktivnostim v okviru delovnih sklopov 2 in 3</a:t>
            </a:r>
          </a:p>
          <a:p>
            <a:r>
              <a:rPr lang="sl-SI" dirty="0" smtClean="0"/>
              <a:t>Priprava strokovnega seminarja </a:t>
            </a:r>
          </a:p>
          <a:p>
            <a:endParaRPr lang="sl-SI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876" y="6279045"/>
            <a:ext cx="1800200" cy="36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vlastas\Desktop\slo\si_hr_logo_multilingual_sl\4C\OP_SI-HR_multil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42" y="6279045"/>
            <a:ext cx="1385978" cy="4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RRC SA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676" y="6184387"/>
            <a:ext cx="611560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6" descr="C:\Users\vlastas\Desktop\slo\si-hr_public_multilingual_sl\4C_RGB\OP_SI-HR_INVESTING_multiling_RGB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68" y="6286037"/>
            <a:ext cx="3472508" cy="359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lika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602" y="68881"/>
            <a:ext cx="1324148" cy="75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29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2483768" y="1916832"/>
            <a:ext cx="4680520" cy="3456384"/>
          </a:xfrm>
        </p:spPr>
        <p:txBody>
          <a:bodyPr/>
          <a:lstStyle/>
          <a:p>
            <a:pPr marL="82296" indent="0" algn="ctr">
              <a:buNone/>
            </a:pPr>
            <a:r>
              <a:rPr lang="sl-SI" dirty="0" smtClean="0"/>
              <a:t>Hvala za pozornost!</a:t>
            </a:r>
          </a:p>
          <a:p>
            <a:pPr marL="82296" indent="0" algn="ctr">
              <a:buNone/>
            </a:pPr>
            <a:endParaRPr lang="sl-SI" dirty="0"/>
          </a:p>
          <a:p>
            <a:pPr marL="82296" indent="0" algn="ctr">
              <a:buNone/>
            </a:pPr>
            <a:r>
              <a:rPr lang="sl-SI" dirty="0" smtClean="0"/>
              <a:t>Regionalni razvojni center Koper</a:t>
            </a:r>
          </a:p>
          <a:p>
            <a:pPr marL="82296" indent="0" algn="ctr">
              <a:buNone/>
            </a:pPr>
            <a:r>
              <a:rPr lang="sl-SI" u="sng" dirty="0" err="1" smtClean="0">
                <a:hlinkClick r:id="rId2"/>
              </a:rPr>
              <a:t>www.rrc</a:t>
            </a:r>
            <a:r>
              <a:rPr lang="sl-SI" u="sng" dirty="0" smtClean="0">
                <a:hlinkClick r:id="rId2"/>
              </a:rPr>
              <a:t>-</a:t>
            </a:r>
            <a:r>
              <a:rPr lang="sl-SI" u="sng" dirty="0" err="1" smtClean="0">
                <a:hlinkClick r:id="rId2"/>
              </a:rPr>
              <a:t>kp.si</a:t>
            </a:r>
            <a:endParaRPr lang="sl-SI" u="sng" dirty="0" smtClean="0"/>
          </a:p>
          <a:p>
            <a:endParaRPr lang="sl-SI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876" y="6279045"/>
            <a:ext cx="1800200" cy="36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vlastas\Desktop\slo\si_hr_logo_multilingual_sl\4C\OP_SI-HR_multili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42" y="6279045"/>
            <a:ext cx="1385978" cy="4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RRC SA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676" y="6184387"/>
            <a:ext cx="611560" cy="46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6" descr="C:\Users\vlastas\Desktop\slo\si-hr_public_multilingual_sl\4C_RGB\OP_SI-HR_INVESTING_multiling_RGB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68" y="6286037"/>
            <a:ext cx="3472508" cy="359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lika 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602" y="68881"/>
            <a:ext cx="1324148" cy="75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2200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j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Solsticij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j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390</TotalTime>
  <Words>221</Words>
  <Application>Microsoft Office PowerPoint</Application>
  <PresentationFormat>Diaprojekcija na zaslonu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7</vt:i4>
      </vt:variant>
    </vt:vector>
  </HeadingPairs>
  <TitlesOfParts>
    <vt:vector size="8" baseType="lpstr">
      <vt:lpstr>Solsticij</vt:lpstr>
      <vt:lpstr>PowerPointova predstavitev</vt:lpstr>
      <vt:lpstr>DS1 Vodenje in koordinacija</vt:lpstr>
      <vt:lpstr>DS 2 Vzpostavitev skupne razvojne vizije in koncepta Istre na vsebinsko zaključenih področjih </vt:lpstr>
      <vt:lpstr>DS 4 Podprto skupno načrtovanje razvoja skozi promocijo skupnega načrtovanja na lokalni ravni in med razvojnimi partnerji</vt:lpstr>
      <vt:lpstr>Dosedanja poraba sredstev </vt:lpstr>
      <vt:lpstr>Predvidene aktivnosti do konca leta 2015</vt:lpstr>
      <vt:lpstr>PowerPointova predstavitev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Tina Primožič</dc:creator>
  <cp:lastModifiedBy>Tina Primožič</cp:lastModifiedBy>
  <cp:revision>16</cp:revision>
  <dcterms:created xsi:type="dcterms:W3CDTF">2015-09-21T07:42:28Z</dcterms:created>
  <dcterms:modified xsi:type="dcterms:W3CDTF">2015-09-22T13:52:01Z</dcterms:modified>
</cp:coreProperties>
</file>